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965" r:id="rId2"/>
    <p:sldId id="984" r:id="rId3"/>
    <p:sldId id="957" r:id="rId4"/>
    <p:sldId id="980" r:id="rId5"/>
    <p:sldId id="982" r:id="rId6"/>
    <p:sldId id="983" r:id="rId7"/>
    <p:sldId id="981" r:id="rId8"/>
    <p:sldId id="978" r:id="rId9"/>
    <p:sldId id="970" r:id="rId10"/>
    <p:sldId id="956" r:id="rId11"/>
    <p:sldId id="958" r:id="rId12"/>
    <p:sldId id="971" r:id="rId13"/>
    <p:sldId id="979" r:id="rId14"/>
    <p:sldId id="972" r:id="rId15"/>
    <p:sldId id="973" r:id="rId16"/>
    <p:sldId id="974" r:id="rId17"/>
    <p:sldId id="975" r:id="rId18"/>
    <p:sldId id="976" r:id="rId19"/>
    <p:sldId id="955" r:id="rId20"/>
    <p:sldId id="977" r:id="rId21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CC00CC"/>
    <a:srgbClr val="000099"/>
    <a:srgbClr val="003399"/>
    <a:srgbClr val="794CBA"/>
    <a:srgbClr val="005BAC"/>
    <a:srgbClr val="BDEEFF"/>
    <a:srgbClr val="F7EAE9"/>
    <a:srgbClr val="EB6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002" autoAdjust="0"/>
  </p:normalViewPr>
  <p:slideViewPr>
    <p:cSldViewPr>
      <p:cViewPr varScale="1">
        <p:scale>
          <a:sx n="123" d="100"/>
          <a:sy n="123" d="100"/>
        </p:scale>
        <p:origin x="126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versea ri" userId="f2a4006ea08fbf0d" providerId="LiveId" clId="{B1BA8361-2038-4AF0-9643-95A96A1BF45A}"/>
    <pc:docChg chg="undo redo custSel addSld modSld">
      <pc:chgData name="neversea ri" userId="f2a4006ea08fbf0d" providerId="LiveId" clId="{B1BA8361-2038-4AF0-9643-95A96A1BF45A}" dt="2019-11-22T01:08:22.711" v="342" actId="1036"/>
      <pc:docMkLst>
        <pc:docMk/>
      </pc:docMkLst>
      <pc:sldChg chg="delSp modSp">
        <pc:chgData name="neversea ri" userId="f2a4006ea08fbf0d" providerId="LiveId" clId="{B1BA8361-2038-4AF0-9643-95A96A1BF45A}" dt="2019-11-22T01:01:22.197" v="98" actId="1036"/>
        <pc:sldMkLst>
          <pc:docMk/>
          <pc:sldMk cId="1993236386" sldId="957"/>
        </pc:sldMkLst>
        <pc:spChg chg="del">
          <ac:chgData name="neversea ri" userId="f2a4006ea08fbf0d" providerId="LiveId" clId="{B1BA8361-2038-4AF0-9643-95A96A1BF45A}" dt="2019-11-22T01:01:12.785" v="51" actId="478"/>
          <ac:spMkLst>
            <pc:docMk/>
            <pc:sldMk cId="1993236386" sldId="957"/>
            <ac:spMk id="4" creationId="{51005DD3-B520-4FAE-846A-18755882A07F}"/>
          </ac:spMkLst>
        </pc:spChg>
        <pc:spChg chg="mod">
          <ac:chgData name="neversea ri" userId="f2a4006ea08fbf0d" providerId="LiveId" clId="{B1BA8361-2038-4AF0-9643-95A96A1BF45A}" dt="2019-11-22T01:01:22.197" v="98" actId="1036"/>
          <ac:spMkLst>
            <pc:docMk/>
            <pc:sldMk cId="1993236386" sldId="957"/>
            <ac:spMk id="5" creationId="{00000000-0000-0000-0000-000000000000}"/>
          </ac:spMkLst>
        </pc:spChg>
        <pc:spChg chg="del">
          <ac:chgData name="neversea ri" userId="f2a4006ea08fbf0d" providerId="LiveId" clId="{B1BA8361-2038-4AF0-9643-95A96A1BF45A}" dt="2019-11-22T01:01:12.785" v="51" actId="478"/>
          <ac:spMkLst>
            <pc:docMk/>
            <pc:sldMk cId="1993236386" sldId="957"/>
            <ac:spMk id="7" creationId="{4B3345CC-891B-4FAE-B495-381EBEDBF95B}"/>
          </ac:spMkLst>
        </pc:spChg>
        <pc:picChg chg="mod">
          <ac:chgData name="neversea ri" userId="f2a4006ea08fbf0d" providerId="LiveId" clId="{B1BA8361-2038-4AF0-9643-95A96A1BF45A}" dt="2019-11-22T01:01:22.197" v="98" actId="1036"/>
          <ac:picMkLst>
            <pc:docMk/>
            <pc:sldMk cId="1993236386" sldId="957"/>
            <ac:picMk id="6" creationId="{55FD8E2B-7F30-49D7-B66C-3E487B33DA21}"/>
          </ac:picMkLst>
        </pc:picChg>
      </pc:sldChg>
      <pc:sldChg chg="addSp delSp modSp">
        <pc:chgData name="neversea ri" userId="f2a4006ea08fbf0d" providerId="LiveId" clId="{B1BA8361-2038-4AF0-9643-95A96A1BF45A}" dt="2019-11-22T01:08:22.711" v="342" actId="1036"/>
        <pc:sldMkLst>
          <pc:docMk/>
          <pc:sldMk cId="4036236763" sldId="982"/>
        </pc:sldMkLst>
        <pc:spChg chg="mod">
          <ac:chgData name="neversea ri" userId="f2a4006ea08fbf0d" providerId="LiveId" clId="{B1BA8361-2038-4AF0-9643-95A96A1BF45A}" dt="2019-11-22T01:08:22.511" v="341" actId="20577"/>
          <ac:spMkLst>
            <pc:docMk/>
            <pc:sldMk cId="4036236763" sldId="982"/>
            <ac:spMk id="5" creationId="{7E9BDDEF-5DB4-4F38-9FC2-8C8BB277393F}"/>
          </ac:spMkLst>
        </pc:spChg>
        <pc:spChg chg="add del mod">
          <ac:chgData name="neversea ri" userId="f2a4006ea08fbf0d" providerId="LiveId" clId="{B1BA8361-2038-4AF0-9643-95A96A1BF45A}" dt="2019-11-22T01:08:05.232" v="324" actId="478"/>
          <ac:spMkLst>
            <pc:docMk/>
            <pc:sldMk cId="4036236763" sldId="982"/>
            <ac:spMk id="7" creationId="{BC59F1A1-15BA-4B97-B778-0D49BB8B44B8}"/>
          </ac:spMkLst>
        </pc:spChg>
        <pc:spChg chg="mod">
          <ac:chgData name="neversea ri" userId="f2a4006ea08fbf0d" providerId="LiveId" clId="{B1BA8361-2038-4AF0-9643-95A96A1BF45A}" dt="2019-11-22T01:08:22.711" v="342" actId="1036"/>
          <ac:spMkLst>
            <pc:docMk/>
            <pc:sldMk cId="4036236763" sldId="982"/>
            <ac:spMk id="8" creationId="{67D7B72F-5887-4F4D-B3F1-31EF2C0ED771}"/>
          </ac:spMkLst>
        </pc:spChg>
        <pc:picChg chg="mod">
          <ac:chgData name="neversea ri" userId="f2a4006ea08fbf0d" providerId="LiveId" clId="{B1BA8361-2038-4AF0-9643-95A96A1BF45A}" dt="2019-11-22T01:08:22.711" v="342" actId="1036"/>
          <ac:picMkLst>
            <pc:docMk/>
            <pc:sldMk cId="4036236763" sldId="982"/>
            <ac:picMk id="4" creationId="{FF50B8A8-DAA7-457E-9D7D-4A2A6D3D754A}"/>
          </ac:picMkLst>
        </pc:picChg>
      </pc:sldChg>
      <pc:sldChg chg="addSp delSp modSp add">
        <pc:chgData name="neversea ri" userId="f2a4006ea08fbf0d" providerId="LiveId" clId="{B1BA8361-2038-4AF0-9643-95A96A1BF45A}" dt="2019-11-22T01:01:04.070" v="49" actId="20577"/>
        <pc:sldMkLst>
          <pc:docMk/>
          <pc:sldMk cId="2409438778" sldId="984"/>
        </pc:sldMkLst>
        <pc:spChg chg="mod">
          <ac:chgData name="neversea ri" userId="f2a4006ea08fbf0d" providerId="LiveId" clId="{B1BA8361-2038-4AF0-9643-95A96A1BF45A}" dt="2019-11-22T01:01:04.070" v="49" actId="20577"/>
          <ac:spMkLst>
            <pc:docMk/>
            <pc:sldMk cId="2409438778" sldId="984"/>
            <ac:spMk id="2" creationId="{00000000-0000-0000-0000-000000000000}"/>
          </ac:spMkLst>
        </pc:spChg>
        <pc:spChg chg="mod">
          <ac:chgData name="neversea ri" userId="f2a4006ea08fbf0d" providerId="LiveId" clId="{B1BA8361-2038-4AF0-9643-95A96A1BF45A}" dt="2019-11-22T00:27:07.012" v="5" actId="1076"/>
          <ac:spMkLst>
            <pc:docMk/>
            <pc:sldMk cId="2409438778" sldId="984"/>
            <ac:spMk id="4" creationId="{51005DD3-B520-4FAE-846A-18755882A07F}"/>
          </ac:spMkLst>
        </pc:spChg>
        <pc:spChg chg="del">
          <ac:chgData name="neversea ri" userId="f2a4006ea08fbf0d" providerId="LiveId" clId="{B1BA8361-2038-4AF0-9643-95A96A1BF45A}" dt="2019-11-22T00:27:23.141" v="7" actId="478"/>
          <ac:spMkLst>
            <pc:docMk/>
            <pc:sldMk cId="2409438778" sldId="984"/>
            <ac:spMk id="5" creationId="{00000000-0000-0000-0000-000000000000}"/>
          </ac:spMkLst>
        </pc:spChg>
        <pc:spChg chg="add del mod">
          <ac:chgData name="neversea ri" userId="f2a4006ea08fbf0d" providerId="LiveId" clId="{B1BA8361-2038-4AF0-9643-95A96A1BF45A}" dt="2019-11-22T00:27:25.742" v="8" actId="478"/>
          <ac:spMkLst>
            <pc:docMk/>
            <pc:sldMk cId="2409438778" sldId="984"/>
            <ac:spMk id="8" creationId="{1A10494C-6A20-473C-9BEE-292A5F73CB52}"/>
          </ac:spMkLst>
        </pc:spChg>
        <pc:spChg chg="add mod">
          <ac:chgData name="neversea ri" userId="f2a4006ea08fbf0d" providerId="LiveId" clId="{B1BA8361-2038-4AF0-9643-95A96A1BF45A}" dt="2019-11-22T00:58:47.256" v="32" actId="14100"/>
          <ac:spMkLst>
            <pc:docMk/>
            <pc:sldMk cId="2409438778" sldId="984"/>
            <ac:spMk id="14" creationId="{58F17CDD-5241-4FD2-B7A4-4FDAB224BEA5}"/>
          </ac:spMkLst>
        </pc:spChg>
        <pc:picChg chg="del">
          <ac:chgData name="neversea ri" userId="f2a4006ea08fbf0d" providerId="LiveId" clId="{B1BA8361-2038-4AF0-9643-95A96A1BF45A}" dt="2019-11-22T00:27:18.882" v="6" actId="478"/>
          <ac:picMkLst>
            <pc:docMk/>
            <pc:sldMk cId="2409438778" sldId="984"/>
            <ac:picMk id="6" creationId="{55FD8E2B-7F30-49D7-B66C-3E487B33DA21}"/>
          </ac:picMkLst>
        </pc:picChg>
        <pc:picChg chg="add del mod">
          <ac:chgData name="neversea ri" userId="f2a4006ea08fbf0d" providerId="LiveId" clId="{B1BA8361-2038-4AF0-9643-95A96A1BF45A}" dt="2019-11-22T00:28:14.689" v="14" actId="478"/>
          <ac:picMkLst>
            <pc:docMk/>
            <pc:sldMk cId="2409438778" sldId="984"/>
            <ac:picMk id="9" creationId="{64442853-5C37-49AD-A7AE-9384C2B34CF1}"/>
          </ac:picMkLst>
        </pc:picChg>
        <pc:picChg chg="add del mod">
          <ac:chgData name="neversea ri" userId="f2a4006ea08fbf0d" providerId="LiveId" clId="{B1BA8361-2038-4AF0-9643-95A96A1BF45A}" dt="2019-11-22T00:28:42.395" v="21" actId="478"/>
          <ac:picMkLst>
            <pc:docMk/>
            <pc:sldMk cId="2409438778" sldId="984"/>
            <ac:picMk id="10" creationId="{6DD3B692-C6AA-4B68-8E82-A7846972BCF3}"/>
          </ac:picMkLst>
        </pc:picChg>
        <pc:picChg chg="add del mod">
          <ac:chgData name="neversea ri" userId="f2a4006ea08fbf0d" providerId="LiveId" clId="{B1BA8361-2038-4AF0-9643-95A96A1BF45A}" dt="2019-11-22T00:30:55.989" v="27" actId="478"/>
          <ac:picMkLst>
            <pc:docMk/>
            <pc:sldMk cId="2409438778" sldId="984"/>
            <ac:picMk id="12" creationId="{0D3778A9-7655-41B4-A631-A67A8224E062}"/>
          </ac:picMkLst>
        </pc:picChg>
        <pc:picChg chg="add mod">
          <ac:chgData name="neversea ri" userId="f2a4006ea08fbf0d" providerId="LiveId" clId="{B1BA8361-2038-4AF0-9643-95A96A1BF45A}" dt="2019-11-22T00:30:59.183" v="29" actId="1076"/>
          <ac:picMkLst>
            <pc:docMk/>
            <pc:sldMk cId="2409438778" sldId="984"/>
            <ac:picMk id="13" creationId="{B2085F2A-1A56-426E-8C34-05FB998E0C9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9" y="3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ACC60-E74A-4153-A15C-A58C9A4F69B5}" type="datetimeFigureOut">
              <a:rPr lang="zh-TW" altLang="en-US" smtClean="0"/>
              <a:pPr/>
              <a:t>2019/12/19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9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F52B2-9253-4900-AA20-C318E8E0E2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39708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3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9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  <a:endParaRPr lang="en-US" altLang="zh-TW" noProof="0"/>
          </a:p>
          <a:p>
            <a:pPr lvl="1"/>
            <a:r>
              <a:rPr lang="zh-TW" altLang="en-US" noProof="0"/>
              <a:t>第二層</a:t>
            </a:r>
            <a:endParaRPr lang="en-US" altLang="zh-TW" noProof="0"/>
          </a:p>
          <a:p>
            <a:pPr lvl="2"/>
            <a:r>
              <a:rPr lang="zh-TW" altLang="en-US" noProof="0"/>
              <a:t>第三層</a:t>
            </a:r>
            <a:endParaRPr lang="en-US" altLang="zh-TW" noProof="0"/>
          </a:p>
          <a:p>
            <a:pPr lvl="3"/>
            <a:r>
              <a:rPr lang="zh-TW" altLang="en-US" noProof="0"/>
              <a:t>第四層</a:t>
            </a:r>
            <a:endParaRPr lang="en-US" altLang="zh-TW" noProof="0"/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87C56F9A-CA48-4A82-B563-4DA89F7E5FB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981014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新細明體" charset="-12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C56F9A-CA48-4A82-B563-4DA89F7E5FB7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73116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C56F9A-CA48-4A82-B563-4DA89F7E5FB7}" type="slidenum">
              <a:rPr lang="en-US" altLang="zh-TW" smtClean="0"/>
              <a:pPr>
                <a:defRPr/>
              </a:pPr>
              <a:t>10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042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幻燈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點按此處編輯母版標題風格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點按此處添加母版副標題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2015/11/25</a:t>
            </a: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9CEE6-0238-4E26-91C6-83D47189DB4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9496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和縱向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點按此處編輯母版標題風格</a:t>
            </a:r>
          </a:p>
        </p:txBody>
      </p:sp>
      <p:sp>
        <p:nvSpPr>
          <p:cNvPr id="3" name="縱向標題佔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點按此處編輯文本風格</a:t>
            </a:r>
          </a:p>
          <a:p>
            <a:pPr lvl="1"/>
            <a:r>
              <a:rPr lang="zh-CN" altLang="en-US"/>
              <a:t>第二級</a:t>
            </a:r>
          </a:p>
          <a:p>
            <a:pPr lvl="2"/>
            <a:r>
              <a:rPr lang="zh-CN" altLang="en-US"/>
              <a:t>第三級</a:t>
            </a:r>
          </a:p>
          <a:p>
            <a:pPr lvl="3"/>
            <a:r>
              <a:rPr lang="zh-CN" altLang="en-US"/>
              <a:t>第四級</a:t>
            </a:r>
          </a:p>
          <a:p>
            <a:pPr lvl="4"/>
            <a:r>
              <a:rPr lang="zh-CN" altLang="en-US"/>
              <a:t>第五級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2015/11/25</a:t>
            </a: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17A47-F4E5-450E-8E8A-A2B149E3B1F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1070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縱向標題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縱向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點按此處編輯母版標題風格</a:t>
            </a:r>
          </a:p>
        </p:txBody>
      </p:sp>
      <p:sp>
        <p:nvSpPr>
          <p:cNvPr id="3" name="縱向標題佔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點按此處編輯文本風格</a:t>
            </a:r>
          </a:p>
          <a:p>
            <a:pPr lvl="1"/>
            <a:r>
              <a:rPr lang="zh-CN" altLang="en-US"/>
              <a:t>第二級</a:t>
            </a:r>
          </a:p>
          <a:p>
            <a:pPr lvl="2"/>
            <a:r>
              <a:rPr lang="zh-CN" altLang="en-US"/>
              <a:t>第三級</a:t>
            </a:r>
          </a:p>
          <a:p>
            <a:pPr lvl="3"/>
            <a:r>
              <a:rPr lang="zh-CN" altLang="en-US"/>
              <a:t>第四級</a:t>
            </a:r>
          </a:p>
          <a:p>
            <a:pPr lvl="4"/>
            <a:r>
              <a:rPr lang="zh-CN" altLang="en-US"/>
              <a:t>第五級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2015/11/25</a:t>
            </a: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D639C-11C1-43AD-A924-B5F150E7627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3636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和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點按此處編輯母版標題風格</a:t>
            </a:r>
          </a:p>
        </p:txBody>
      </p:sp>
      <p:sp>
        <p:nvSpPr>
          <p:cNvPr id="3" name="內容佔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點按此處編輯文本風格</a:t>
            </a:r>
          </a:p>
          <a:p>
            <a:pPr lvl="1"/>
            <a:r>
              <a:rPr lang="zh-CN" altLang="en-US"/>
              <a:t>第二級</a:t>
            </a:r>
          </a:p>
          <a:p>
            <a:pPr lvl="2"/>
            <a:r>
              <a:rPr lang="zh-CN" altLang="en-US"/>
              <a:t>第三級</a:t>
            </a:r>
          </a:p>
          <a:p>
            <a:pPr lvl="3"/>
            <a:r>
              <a:rPr lang="zh-CN" altLang="en-US"/>
              <a:t>第四級</a:t>
            </a:r>
          </a:p>
          <a:p>
            <a:pPr lvl="4"/>
            <a:r>
              <a:rPr lang="zh-CN" altLang="en-US"/>
              <a:t>第五級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2015/11/25</a:t>
            </a: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4BCF8-802E-4A17-BA81-BDA57051241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5143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部分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點按此處編輯母版標題風格</a:t>
            </a:r>
          </a:p>
        </p:txBody>
      </p:sp>
      <p:sp>
        <p:nvSpPr>
          <p:cNvPr id="3" name="文本佔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點按此處編輯文本風格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2015/11/25</a:t>
            </a: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D5542-3431-47F0-96A3-702B9C7241F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6989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點按此處編輯母版標題風格</a:t>
            </a:r>
          </a:p>
        </p:txBody>
      </p:sp>
      <p:sp>
        <p:nvSpPr>
          <p:cNvPr id="3" name="內容佔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點按此處編輯文本風格</a:t>
            </a:r>
          </a:p>
          <a:p>
            <a:pPr lvl="1"/>
            <a:r>
              <a:rPr lang="zh-CN" altLang="en-US"/>
              <a:t>第二級</a:t>
            </a:r>
          </a:p>
          <a:p>
            <a:pPr lvl="2"/>
            <a:r>
              <a:rPr lang="zh-CN" altLang="en-US"/>
              <a:t>第三級</a:t>
            </a:r>
          </a:p>
          <a:p>
            <a:pPr lvl="3"/>
            <a:r>
              <a:rPr lang="zh-CN" altLang="en-US"/>
              <a:t>第四級</a:t>
            </a:r>
          </a:p>
          <a:p>
            <a:pPr lvl="4"/>
            <a:r>
              <a:rPr lang="zh-CN" altLang="en-US"/>
              <a:t>第五級</a:t>
            </a:r>
          </a:p>
        </p:txBody>
      </p:sp>
      <p:sp>
        <p:nvSpPr>
          <p:cNvPr id="4" name="內容佔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點按此處編輯文本風格</a:t>
            </a:r>
          </a:p>
          <a:p>
            <a:pPr lvl="1"/>
            <a:r>
              <a:rPr lang="zh-CN" altLang="en-US"/>
              <a:t>第二級</a:t>
            </a:r>
          </a:p>
          <a:p>
            <a:pPr lvl="2"/>
            <a:r>
              <a:rPr lang="zh-CN" altLang="en-US"/>
              <a:t>第三級</a:t>
            </a:r>
          </a:p>
          <a:p>
            <a:pPr lvl="3"/>
            <a:r>
              <a:rPr lang="zh-CN" altLang="en-US"/>
              <a:t>第四級</a:t>
            </a:r>
          </a:p>
          <a:p>
            <a:pPr lvl="4"/>
            <a:r>
              <a:rPr lang="zh-CN" altLang="en-US"/>
              <a:t>第五級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2015/11/25</a:t>
            </a: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8E3F5-8964-413A-8F22-D5FE3C23359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2140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點按此處編輯母版標題風格</a:t>
            </a:r>
          </a:p>
        </p:txBody>
      </p:sp>
      <p:sp>
        <p:nvSpPr>
          <p:cNvPr id="3" name="文本佔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點按此處編輯文本風格</a:t>
            </a:r>
          </a:p>
        </p:txBody>
      </p:sp>
      <p:sp>
        <p:nvSpPr>
          <p:cNvPr id="4" name="內容佔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點按此處編輯文本風格</a:t>
            </a:r>
          </a:p>
          <a:p>
            <a:pPr lvl="1"/>
            <a:r>
              <a:rPr lang="zh-CN" altLang="en-US"/>
              <a:t>第二級</a:t>
            </a:r>
          </a:p>
          <a:p>
            <a:pPr lvl="2"/>
            <a:r>
              <a:rPr lang="zh-CN" altLang="en-US"/>
              <a:t>第三級</a:t>
            </a:r>
          </a:p>
          <a:p>
            <a:pPr lvl="3"/>
            <a:r>
              <a:rPr lang="zh-CN" altLang="en-US"/>
              <a:t>第四級</a:t>
            </a:r>
          </a:p>
          <a:p>
            <a:pPr lvl="4"/>
            <a:r>
              <a:rPr lang="zh-CN" altLang="en-US"/>
              <a:t>第五級</a:t>
            </a:r>
          </a:p>
        </p:txBody>
      </p:sp>
      <p:sp>
        <p:nvSpPr>
          <p:cNvPr id="5" name="文本佔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點按此處編輯文本風格</a:t>
            </a:r>
          </a:p>
        </p:txBody>
      </p:sp>
      <p:sp>
        <p:nvSpPr>
          <p:cNvPr id="6" name="內容佔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點按此處編輯文本風格</a:t>
            </a:r>
          </a:p>
          <a:p>
            <a:pPr lvl="1"/>
            <a:r>
              <a:rPr lang="zh-CN" altLang="en-US"/>
              <a:t>第二級</a:t>
            </a:r>
          </a:p>
          <a:p>
            <a:pPr lvl="2"/>
            <a:r>
              <a:rPr lang="zh-CN" altLang="en-US"/>
              <a:t>第三級</a:t>
            </a:r>
          </a:p>
          <a:p>
            <a:pPr lvl="3"/>
            <a:r>
              <a:rPr lang="zh-CN" altLang="en-US"/>
              <a:t>第四級</a:t>
            </a:r>
          </a:p>
          <a:p>
            <a:pPr lvl="4"/>
            <a:r>
              <a:rPr lang="zh-CN" altLang="en-US"/>
              <a:t>第五級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2015/11/25</a:t>
            </a:r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AD6EE-4DD6-4D3C-B52A-46D0344B2B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1501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點按此處編輯母版標題風格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2015/11/25</a:t>
            </a:r>
            <a:endParaRPr lang="en-US" altLang="zh-TW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DF5FA-1C3F-47DE-8569-CA18FB1B9FA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4790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2015/11/25</a:t>
            </a:r>
            <a:endParaRPr lang="en-US" altLang="zh-TW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43BD3-C0F3-4EC2-A9D9-C2FD371E032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6725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內容和說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點按此處編輯母版標題風格</a:t>
            </a:r>
          </a:p>
        </p:txBody>
      </p:sp>
      <p:sp>
        <p:nvSpPr>
          <p:cNvPr id="3" name="內容佔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點按此處編輯文本風格</a:t>
            </a:r>
          </a:p>
          <a:p>
            <a:pPr lvl="1"/>
            <a:r>
              <a:rPr lang="zh-CN" altLang="en-US"/>
              <a:t>第二級</a:t>
            </a:r>
          </a:p>
          <a:p>
            <a:pPr lvl="2"/>
            <a:r>
              <a:rPr lang="zh-CN" altLang="en-US"/>
              <a:t>第三級</a:t>
            </a:r>
          </a:p>
          <a:p>
            <a:pPr lvl="3"/>
            <a:r>
              <a:rPr lang="zh-CN" altLang="en-US"/>
              <a:t>第四級</a:t>
            </a:r>
          </a:p>
          <a:p>
            <a:pPr lvl="4"/>
            <a:r>
              <a:rPr lang="zh-CN" altLang="en-US"/>
              <a:t>第五級</a:t>
            </a:r>
          </a:p>
        </p:txBody>
      </p:sp>
      <p:sp>
        <p:nvSpPr>
          <p:cNvPr id="4" name="文本佔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點按此處編輯文本風格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2015/11/25</a:t>
            </a: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5CE27-8B1F-4927-B274-B0993765747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7972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圖片和說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點按此處編輯母版標題風格</a:t>
            </a:r>
          </a:p>
        </p:txBody>
      </p:sp>
      <p:sp>
        <p:nvSpPr>
          <p:cNvPr id="3" name="圖片佔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佔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點按此處編輯文本風格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2015/11/25</a:t>
            </a: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BE183-AE3A-4735-811A-530F0041C26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3771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  <a:endParaRPr lang="en-US" altLang="zh-TW" dirty="0"/>
          </a:p>
          <a:p>
            <a:pPr lvl="1"/>
            <a:r>
              <a:rPr lang="zh-TW" altLang="en-US" dirty="0"/>
              <a:t>第二層</a:t>
            </a:r>
            <a:endParaRPr lang="en-US" altLang="zh-TW" dirty="0"/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2015/11/25</a:t>
            </a:r>
            <a:endParaRPr lang="en-US" altLang="zh-TW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F9DABB9C-04CC-4453-8752-059F580F968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  <p:pic>
        <p:nvPicPr>
          <p:cNvPr id="1031" name="Picture 7" descr="YTFT-4.9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4450"/>
            <a:ext cx="9144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9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微軟正黑體" pitchFamily="34" charset="-120"/>
          <a:ea typeface="微軟正黑體" pitchFamily="34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  <a:cs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  <a:cs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  <a:cs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  <a:cs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  <a:cs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  <a:cs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  <a:cs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  <a:cs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>
          <a:solidFill>
            <a:srgbClr val="000099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rgbClr val="000099"/>
          </a:solidFill>
          <a:latin typeface="微軟正黑體" pitchFamily="34" charset="-120"/>
          <a:ea typeface="微軟正黑體" pitchFamily="34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rgbClr val="000099"/>
          </a:solidFill>
          <a:latin typeface="微軟正黑體" pitchFamily="34" charset="-120"/>
          <a:ea typeface="微軟正黑體" pitchFamily="34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rgbClr val="000099"/>
          </a:solidFill>
          <a:latin typeface="微軟正黑體" pitchFamily="34" charset="-120"/>
          <a:ea typeface="微軟正黑體" pitchFamily="34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b="1">
          <a:solidFill>
            <a:srgbClr val="000099"/>
          </a:solidFill>
          <a:latin typeface="微軟正黑體" pitchFamily="34" charset="-120"/>
          <a:ea typeface="微軟正黑體" pitchFamily="34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rive.google.com/drive/folders/1npXYe4S6l2xxTXzAgERnggY5tT369FEh?usp=sharin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元大籌碼資料庫使用說明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2483768" y="5877272"/>
            <a:ext cx="6400800" cy="262880"/>
          </a:xfrm>
        </p:spPr>
        <p:txBody>
          <a:bodyPr/>
          <a:lstStyle/>
          <a:p>
            <a:pPr algn="r"/>
            <a:r>
              <a:rPr lang="zh-TW" altLang="en-US" sz="1800" dirty="0"/>
              <a:t>版本 </a:t>
            </a:r>
            <a:r>
              <a:rPr lang="en-US" altLang="zh-TW" sz="1800" dirty="0"/>
              <a:t>20191122</a:t>
            </a:r>
            <a:endParaRPr lang="zh-TW" altLang="en-US" sz="1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3924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70D6D8F5-1271-4EA7-9D4D-19C084593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758" y="1618720"/>
            <a:ext cx="4315783" cy="4344993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02A222B7-481A-4B0E-982D-E9B6A2E467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761" y="1622421"/>
            <a:ext cx="4323085" cy="434499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en-US" dirty="0"/>
              <a:t>元大籌碼資料庫 </a:t>
            </a:r>
            <a:r>
              <a:rPr lang="en-US" altLang="zh-TW" dirty="0"/>
              <a:t>– </a:t>
            </a:r>
            <a:r>
              <a:rPr lang="zh-TW" altLang="en-US" dirty="0"/>
              <a:t>匯入指標函數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10</a:t>
            </a:fld>
            <a:endParaRPr lang="en-US" altLang="zh-TW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91E8B62-0367-4007-B185-183D0BF9B57F}"/>
              </a:ext>
            </a:extLst>
          </p:cNvPr>
          <p:cNvSpPr/>
          <p:nvPr/>
        </p:nvSpPr>
        <p:spPr>
          <a:xfrm>
            <a:off x="3161653" y="5625885"/>
            <a:ext cx="696975" cy="3271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3CCB81B-D88D-4825-A2C2-E4710EBDED5F}"/>
              </a:ext>
            </a:extLst>
          </p:cNvPr>
          <p:cNvSpPr/>
          <p:nvPr/>
        </p:nvSpPr>
        <p:spPr>
          <a:xfrm>
            <a:off x="7620000" y="5640300"/>
            <a:ext cx="696975" cy="3110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8986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B26FD3AF-12F2-4CC5-A514-04F10368C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3" y="2503678"/>
            <a:ext cx="8487361" cy="351761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en-US" dirty="0"/>
              <a:t>元大籌碼資料庫 </a:t>
            </a:r>
            <a:r>
              <a:rPr lang="en-US" altLang="zh-TW" dirty="0"/>
              <a:t>– </a:t>
            </a:r>
            <a:r>
              <a:rPr lang="zh-TW" altLang="en-US" dirty="0"/>
              <a:t>函數使用說明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11</a:t>
            </a:fld>
            <a:endParaRPr lang="en-US" altLang="zh-TW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4525963"/>
          </a:xfrm>
        </p:spPr>
        <p:txBody>
          <a:bodyPr/>
          <a:lstStyle/>
          <a:p>
            <a:r>
              <a:rPr lang="en-US" altLang="zh-TW" dirty="0"/>
              <a:t>dg</a:t>
            </a:r>
            <a:r>
              <a:rPr lang="zh-TW" altLang="en-US" dirty="0"/>
              <a:t>函數使用方式</a:t>
            </a:r>
            <a:r>
              <a:rPr lang="en-US" altLang="zh-TW" dirty="0"/>
              <a:t>:</a:t>
            </a:r>
          </a:p>
          <a:p>
            <a:pPr lvl="1"/>
            <a:r>
              <a:rPr lang="en-US" altLang="zh-TW" sz="2000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value1 = dg(date, “</a:t>
            </a:r>
            <a:r>
              <a:rPr lang="zh-TW" alt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資料</a:t>
            </a:r>
            <a:r>
              <a:rPr lang="en-US" altLang="zh-TW" sz="2000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Symbol”);</a:t>
            </a:r>
            <a:br>
              <a:rPr lang="en-US" altLang="zh-TW" sz="200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</a:br>
            <a:r>
              <a:rPr lang="zh-TW" altLang="en-US" sz="2000" dirty="0"/>
              <a:t>取得資料，賦值給其他變數</a:t>
            </a:r>
            <a:endParaRPr lang="en-US" altLang="zh-TW" sz="16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FC77CC0-1463-4BDB-90CE-88141437EF43}"/>
              </a:ext>
            </a:extLst>
          </p:cNvPr>
          <p:cNvSpPr txBox="1"/>
          <p:nvPr/>
        </p:nvSpPr>
        <p:spPr>
          <a:xfrm>
            <a:off x="1259632" y="3573016"/>
            <a:ext cx="374441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若前一個交易日是星期六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(T+1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盤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05:00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收盤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dg 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會自動引用前一天的資料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星期五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2081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en-US" dirty="0"/>
              <a:t>元大籌碼資料庫 </a:t>
            </a:r>
            <a:r>
              <a:rPr lang="en-US" altLang="zh-TW" dirty="0"/>
              <a:t>– </a:t>
            </a:r>
            <a:r>
              <a:rPr lang="zh-TW" altLang="en-US" dirty="0"/>
              <a:t>指標使用說明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4525963"/>
          </a:xfrm>
        </p:spPr>
        <p:txBody>
          <a:bodyPr/>
          <a:lstStyle/>
          <a:p>
            <a:r>
              <a:rPr lang="zh-TW" altLang="en-US" dirty="0"/>
              <a:t>插入</a:t>
            </a:r>
            <a:r>
              <a:rPr lang="en-US" altLang="zh-TW" dirty="0" err="1"/>
              <a:t>YTFDataELF_Indicator_Example</a:t>
            </a:r>
            <a:r>
              <a:rPr lang="zh-TW" altLang="en-US" dirty="0"/>
              <a:t>指標</a:t>
            </a:r>
            <a:endParaRPr lang="en-US" altLang="zh-TW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8999D59-0444-4C04-BB0A-5E2C5C7A1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92" y="1916832"/>
            <a:ext cx="8830816" cy="4299213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E7D5A4F8-8A31-4882-900B-1C680EC14620}"/>
              </a:ext>
            </a:extLst>
          </p:cNvPr>
          <p:cNvSpPr/>
          <p:nvPr/>
        </p:nvSpPr>
        <p:spPr>
          <a:xfrm>
            <a:off x="54244" y="4874218"/>
            <a:ext cx="9020014" cy="144134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9356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元大籌碼資料庫使用說明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13</a:t>
            </a:fld>
            <a:endParaRPr lang="en-US" altLang="zh-TW" dirty="0"/>
          </a:p>
        </p:txBody>
      </p:sp>
      <p:sp>
        <p:nvSpPr>
          <p:cNvPr id="4" name="副標題 3">
            <a:extLst>
              <a:ext uri="{FF2B5EF4-FFF2-40B4-BE49-F238E27FC236}">
                <a16:creationId xmlns:a16="http://schemas.microsoft.com/office/drawing/2014/main" id="{3109DBC5-E013-484D-803A-1E10473A80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Multi Charts </a:t>
            </a:r>
            <a:r>
              <a:rPr lang="zh-TW" altLang="en-US" dirty="0"/>
              <a:t>每日自動更新資料</a:t>
            </a:r>
          </a:p>
        </p:txBody>
      </p:sp>
    </p:spTree>
    <p:extLst>
      <p:ext uri="{BB962C8B-B14F-4D97-AF65-F5344CB8AC3E}">
        <p14:creationId xmlns:p14="http://schemas.microsoft.com/office/powerpoint/2010/main" val="1251883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en-US" dirty="0"/>
              <a:t>元大籌碼資料庫 </a:t>
            </a:r>
            <a:r>
              <a:rPr lang="en-US" altLang="zh-TW" dirty="0"/>
              <a:t>– </a:t>
            </a:r>
            <a:r>
              <a:rPr lang="zh-TW" altLang="en-US" dirty="0"/>
              <a:t>自動更新資料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14</a:t>
            </a:fld>
            <a:endParaRPr lang="en-US" altLang="zh-TW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57200" y="1124744"/>
            <a:ext cx="8579296" cy="4525963"/>
          </a:xfrm>
        </p:spPr>
        <p:txBody>
          <a:bodyPr/>
          <a:lstStyle/>
          <a:p>
            <a:r>
              <a:rPr lang="zh-TW" altLang="en-US" dirty="0"/>
              <a:t>透過 </a:t>
            </a:r>
            <a:r>
              <a:rPr lang="en-US" altLang="zh-TW" dirty="0" err="1"/>
              <a:t>MultiChart</a:t>
            </a:r>
            <a:r>
              <a:rPr lang="zh-TW" altLang="en-US" dirty="0"/>
              <a:t> 內建「對應</a:t>
            </a:r>
            <a:r>
              <a:rPr lang="en-US" altLang="zh-TW" dirty="0"/>
              <a:t>ASCII</a:t>
            </a:r>
            <a:r>
              <a:rPr lang="zh-TW" altLang="en-US" dirty="0"/>
              <a:t>」功能</a:t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英文版</a:t>
            </a:r>
            <a:r>
              <a:rPr lang="en-US" altLang="zh-TW" dirty="0"/>
              <a:t>: Map ASCII)</a:t>
            </a:r>
          </a:p>
          <a:p>
            <a:r>
              <a:rPr lang="zh-TW" altLang="en-US" dirty="0"/>
              <a:t>先將外資籌碼商品匯入 </a:t>
            </a:r>
            <a:r>
              <a:rPr lang="en-US" altLang="zh-TW" dirty="0" err="1"/>
              <a:t>QuoteManager</a:t>
            </a:r>
            <a:endParaRPr lang="en-US" altLang="zh-TW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CE931DF7-7EE0-4A35-BFA9-96D4E28AF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780928"/>
            <a:ext cx="657225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28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en-US" dirty="0"/>
              <a:t>元大籌碼資料庫 </a:t>
            </a:r>
            <a:r>
              <a:rPr lang="en-US" altLang="zh-TW" dirty="0"/>
              <a:t>– </a:t>
            </a:r>
            <a:r>
              <a:rPr lang="zh-TW" altLang="en-US" dirty="0"/>
              <a:t>自動更新資料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15</a:t>
            </a:fld>
            <a:endParaRPr lang="en-US" altLang="zh-TW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57200" y="1124744"/>
            <a:ext cx="8579296" cy="4525963"/>
          </a:xfrm>
        </p:spPr>
        <p:txBody>
          <a:bodyPr/>
          <a:lstStyle/>
          <a:p>
            <a:r>
              <a:rPr lang="zh-TW" altLang="en-US" dirty="0"/>
              <a:t>選取</a:t>
            </a:r>
            <a:r>
              <a:rPr lang="en-US" altLang="zh-TW" dirty="0"/>
              <a:t> </a:t>
            </a:r>
            <a:r>
              <a:rPr lang="en-US" altLang="zh-TW" dirty="0" err="1"/>
              <a:t>YTFDataELF</a:t>
            </a:r>
            <a:r>
              <a:rPr lang="en-US" altLang="zh-TW" dirty="0"/>
              <a:t> </a:t>
            </a:r>
            <a:r>
              <a:rPr lang="zh-TW" altLang="en-US" dirty="0"/>
              <a:t>資料夾底下的 </a:t>
            </a:r>
            <a:r>
              <a:rPr lang="en-US" altLang="zh-TW" dirty="0" err="1"/>
              <a:t>YTFDataELF_QM</a:t>
            </a:r>
            <a:r>
              <a:rPr lang="en-US" altLang="zh-TW" dirty="0"/>
              <a:t> </a:t>
            </a:r>
            <a:r>
              <a:rPr lang="zh-TW" altLang="en-US" dirty="0"/>
              <a:t>商品檔</a:t>
            </a:r>
            <a:endParaRPr lang="en-US" altLang="zh-TW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D89C44E7-5990-4516-AE4C-CB0722B71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946" y="2204864"/>
            <a:ext cx="4764108" cy="4022054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602CD15E-04A8-49E1-B03B-3B4FA8941CB9}"/>
              </a:ext>
            </a:extLst>
          </p:cNvPr>
          <p:cNvSpPr/>
          <p:nvPr/>
        </p:nvSpPr>
        <p:spPr>
          <a:xfrm>
            <a:off x="4618494" y="2913682"/>
            <a:ext cx="696975" cy="3271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FE0024D-0B82-4CEB-89F5-D323C174B7AF}"/>
              </a:ext>
            </a:extLst>
          </p:cNvPr>
          <p:cNvSpPr/>
          <p:nvPr/>
        </p:nvSpPr>
        <p:spPr>
          <a:xfrm>
            <a:off x="5514813" y="5871275"/>
            <a:ext cx="696975" cy="3271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E25DADE-C5D9-4D4D-8CA0-F235086BE3CD}"/>
              </a:ext>
            </a:extLst>
          </p:cNvPr>
          <p:cNvSpPr/>
          <p:nvPr/>
        </p:nvSpPr>
        <p:spPr>
          <a:xfrm>
            <a:off x="3487119" y="3797086"/>
            <a:ext cx="906650" cy="3952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71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50C17D3B-A9B4-4A2C-B8B7-1301FDE7C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551" y="2353334"/>
            <a:ext cx="4193730" cy="3475565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6EE9EB4C-3966-4DDA-BF97-B12CA95CDB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28" y="2353334"/>
            <a:ext cx="4206325" cy="347556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en-US" dirty="0"/>
              <a:t>元大籌碼資料庫 </a:t>
            </a:r>
            <a:r>
              <a:rPr lang="en-US" altLang="zh-TW" dirty="0"/>
              <a:t>– </a:t>
            </a:r>
            <a:r>
              <a:rPr lang="zh-TW" altLang="en-US" dirty="0"/>
              <a:t>自動匯入資料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57200" y="1124744"/>
            <a:ext cx="8579296" cy="4525963"/>
          </a:xfrm>
        </p:spPr>
        <p:txBody>
          <a:bodyPr/>
          <a:lstStyle/>
          <a:p>
            <a:r>
              <a:rPr lang="zh-TW" altLang="en-US" dirty="0"/>
              <a:t>逐步操作，完成商品檔案匯入</a:t>
            </a:r>
            <a:endParaRPr lang="en-US" altLang="zh-TW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02CD15E-04A8-49E1-B03B-3B4FA8941CB9}"/>
              </a:ext>
            </a:extLst>
          </p:cNvPr>
          <p:cNvSpPr/>
          <p:nvPr/>
        </p:nvSpPr>
        <p:spPr>
          <a:xfrm>
            <a:off x="7251663" y="5491924"/>
            <a:ext cx="696975" cy="2424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FE0024D-0B82-4CEB-89F5-D323C174B7AF}"/>
              </a:ext>
            </a:extLst>
          </p:cNvPr>
          <p:cNvSpPr/>
          <p:nvPr/>
        </p:nvSpPr>
        <p:spPr>
          <a:xfrm>
            <a:off x="2944679" y="5501784"/>
            <a:ext cx="728196" cy="2480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4693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D4FEA5E-5CA1-4E41-B88F-739319FCB3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680"/>
          <a:stretch/>
        </p:blipFill>
        <p:spPr>
          <a:xfrm>
            <a:off x="899593" y="1988840"/>
            <a:ext cx="6840760" cy="28384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en-US" dirty="0"/>
              <a:t>元大籌碼資料庫 </a:t>
            </a:r>
            <a:r>
              <a:rPr lang="en-US" altLang="zh-TW" dirty="0"/>
              <a:t>– </a:t>
            </a:r>
            <a:r>
              <a:rPr lang="zh-TW" altLang="en-US" dirty="0"/>
              <a:t>自動匯入資料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17</a:t>
            </a:fld>
            <a:endParaRPr lang="en-US" altLang="zh-TW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57200" y="1124744"/>
            <a:ext cx="8579296" cy="4525963"/>
          </a:xfrm>
        </p:spPr>
        <p:txBody>
          <a:bodyPr/>
          <a:lstStyle/>
          <a:p>
            <a:r>
              <a:rPr lang="zh-TW" altLang="en-US" dirty="0"/>
              <a:t>設定「對應</a:t>
            </a:r>
            <a:r>
              <a:rPr lang="en-US" altLang="zh-TW" dirty="0"/>
              <a:t>ASCII</a:t>
            </a:r>
            <a:r>
              <a:rPr lang="zh-TW" altLang="en-US" dirty="0"/>
              <a:t>」</a:t>
            </a:r>
            <a:endParaRPr lang="en-US" altLang="zh-TW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02CD15E-04A8-49E1-B03B-3B4FA8941CB9}"/>
              </a:ext>
            </a:extLst>
          </p:cNvPr>
          <p:cNvSpPr/>
          <p:nvPr/>
        </p:nvSpPr>
        <p:spPr>
          <a:xfrm>
            <a:off x="2602170" y="3378631"/>
            <a:ext cx="2047321" cy="1859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FE0024D-0B82-4CEB-89F5-D323C174B7AF}"/>
              </a:ext>
            </a:extLst>
          </p:cNvPr>
          <p:cNvSpPr/>
          <p:nvPr/>
        </p:nvSpPr>
        <p:spPr>
          <a:xfrm>
            <a:off x="968869" y="2874823"/>
            <a:ext cx="1441117" cy="2015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010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FB55FC26-731F-4051-A53C-311D5780F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164" y="1756819"/>
            <a:ext cx="6289131" cy="454893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en-US" dirty="0"/>
              <a:t>元大籌碼資料庫 </a:t>
            </a:r>
            <a:r>
              <a:rPr lang="en-US" altLang="zh-TW" dirty="0"/>
              <a:t>– </a:t>
            </a:r>
            <a:r>
              <a:rPr lang="zh-TW" altLang="en-US" dirty="0"/>
              <a:t>自動匯入資料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57200" y="1124744"/>
            <a:ext cx="8579296" cy="4525963"/>
          </a:xfrm>
        </p:spPr>
        <p:txBody>
          <a:bodyPr/>
          <a:lstStyle/>
          <a:p>
            <a:r>
              <a:rPr lang="zh-TW" altLang="en-US" dirty="0"/>
              <a:t>設定「對應</a:t>
            </a:r>
            <a:r>
              <a:rPr lang="en-US" altLang="zh-TW" dirty="0"/>
              <a:t>ASCII</a:t>
            </a:r>
            <a:r>
              <a:rPr lang="zh-TW" altLang="en-US" dirty="0"/>
              <a:t>」，選取路徑、勾選檔案</a:t>
            </a:r>
            <a:endParaRPr lang="en-US" altLang="zh-TW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FE0024D-0B82-4CEB-89F5-D323C174B7AF}"/>
              </a:ext>
            </a:extLst>
          </p:cNvPr>
          <p:cNvSpPr/>
          <p:nvPr/>
        </p:nvSpPr>
        <p:spPr>
          <a:xfrm>
            <a:off x="1347138" y="2155039"/>
            <a:ext cx="1441117" cy="1852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12670B0-C6CA-404A-B55E-FD494B5DBE44}"/>
              </a:ext>
            </a:extLst>
          </p:cNvPr>
          <p:cNvSpPr/>
          <p:nvPr/>
        </p:nvSpPr>
        <p:spPr>
          <a:xfrm>
            <a:off x="1034907" y="3533614"/>
            <a:ext cx="1375079" cy="1472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E6698D8-529C-40C5-83B4-F99D012AC0C5}"/>
              </a:ext>
            </a:extLst>
          </p:cNvPr>
          <p:cNvSpPr/>
          <p:nvPr/>
        </p:nvSpPr>
        <p:spPr>
          <a:xfrm>
            <a:off x="5951349" y="5959098"/>
            <a:ext cx="588936" cy="2634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5785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圖片 23">
            <a:extLst>
              <a:ext uri="{FF2B5EF4-FFF2-40B4-BE49-F238E27FC236}">
                <a16:creationId xmlns:a16="http://schemas.microsoft.com/office/drawing/2014/main" id="{7189D275-27AF-4AF7-920B-9C3C1A9EE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082" y="2184380"/>
            <a:ext cx="5190825" cy="412382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en-US" dirty="0"/>
              <a:t>元大籌碼資料庫 </a:t>
            </a:r>
            <a:r>
              <a:rPr lang="en-US" altLang="zh-TW" dirty="0"/>
              <a:t>– </a:t>
            </a:r>
            <a:r>
              <a:rPr lang="zh-TW" altLang="en-US" dirty="0"/>
              <a:t>自動更新資料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19</a:t>
            </a:fld>
            <a:endParaRPr lang="en-US" altLang="zh-TW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4525963"/>
          </a:xfrm>
        </p:spPr>
        <p:txBody>
          <a:bodyPr/>
          <a:lstStyle/>
          <a:p>
            <a:r>
              <a:rPr lang="zh-TW" altLang="en-US" sz="2400" dirty="0"/>
              <a:t>每日下午四點後，籌碼資料庫會陸續自動下載資料</a:t>
            </a:r>
            <a:br>
              <a:rPr lang="en-US" altLang="zh-TW" sz="2400" dirty="0"/>
            </a:br>
            <a:r>
              <a:rPr lang="zh-TW" altLang="en-US" sz="2400" dirty="0"/>
              <a:t>重新回補資料（熱鍵 </a:t>
            </a:r>
            <a:r>
              <a:rPr lang="en-US" altLang="zh-TW" sz="2400" dirty="0"/>
              <a:t>Ctrl + R</a:t>
            </a:r>
            <a:r>
              <a:rPr lang="zh-TW" altLang="en-US" sz="2400" dirty="0"/>
              <a:t>）或重啟</a:t>
            </a:r>
            <a:r>
              <a:rPr lang="en-US" altLang="zh-TW" sz="2400" dirty="0"/>
              <a:t>MC</a:t>
            </a:r>
            <a:r>
              <a:rPr lang="zh-TW" altLang="en-US" sz="2400" dirty="0"/>
              <a:t>，資料會自動更新</a:t>
            </a:r>
            <a:endParaRPr lang="en-US" altLang="zh-TW" sz="2400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FE0024D-0B82-4CEB-89F5-D323C174B7AF}"/>
              </a:ext>
            </a:extLst>
          </p:cNvPr>
          <p:cNvSpPr/>
          <p:nvPr/>
        </p:nvSpPr>
        <p:spPr>
          <a:xfrm>
            <a:off x="1230901" y="2185195"/>
            <a:ext cx="318929" cy="1163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12670B0-C6CA-404A-B55E-FD494B5DBE44}"/>
              </a:ext>
            </a:extLst>
          </p:cNvPr>
          <p:cNvSpPr/>
          <p:nvPr/>
        </p:nvSpPr>
        <p:spPr>
          <a:xfrm>
            <a:off x="1511086" y="5401160"/>
            <a:ext cx="1270862" cy="1239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E6698D8-529C-40C5-83B4-F99D012AC0C5}"/>
              </a:ext>
            </a:extLst>
          </p:cNvPr>
          <p:cNvSpPr/>
          <p:nvPr/>
        </p:nvSpPr>
        <p:spPr>
          <a:xfrm>
            <a:off x="2750949" y="5556144"/>
            <a:ext cx="984142" cy="1239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43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en-US" dirty="0"/>
              <a:t>元大籌碼資料庫</a:t>
            </a:r>
            <a:r>
              <a:rPr lang="en-US" altLang="zh-TW" dirty="0"/>
              <a:t> – </a:t>
            </a:r>
            <a:r>
              <a:rPr lang="zh-TW" altLang="en-US" dirty="0"/>
              <a:t>下載檔案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1005DD3-B520-4FAE-846A-18755882A07F}"/>
              </a:ext>
            </a:extLst>
          </p:cNvPr>
          <p:cNvSpPr/>
          <p:nvPr/>
        </p:nvSpPr>
        <p:spPr>
          <a:xfrm>
            <a:off x="467544" y="1801292"/>
            <a:ext cx="8662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00" dirty="0">
                <a:hlinkClick r:id="rId2"/>
              </a:rPr>
              <a:t>https://drive.google.com/drive/folders/1npXYe4S6l2xxTXzAgERnggY5tT369FEh?usp=sharing</a:t>
            </a:r>
            <a:endParaRPr lang="zh-TW" altLang="en-US" sz="16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4B3345CC-891B-4FAE-B495-381EBEDBF95B}"/>
              </a:ext>
            </a:extLst>
          </p:cNvPr>
          <p:cNvSpPr txBox="1"/>
          <p:nvPr/>
        </p:nvSpPr>
        <p:spPr>
          <a:xfrm>
            <a:off x="455756" y="1262174"/>
            <a:ext cx="2430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檔案下載位置</a:t>
            </a:r>
            <a:r>
              <a:rPr lang="en-US" altLang="zh-TW" sz="2800" b="1" dirty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endParaRPr lang="zh-TW" altLang="en-US" sz="2800" b="1" dirty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B2085F2A-1A56-426E-8C34-05FB998E0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297854"/>
            <a:ext cx="3352800" cy="3952875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58F17CDD-5241-4FD2-B7A4-4FDAB224BEA5}"/>
              </a:ext>
            </a:extLst>
          </p:cNvPr>
          <p:cNvSpPr/>
          <p:nvPr/>
        </p:nvSpPr>
        <p:spPr>
          <a:xfrm>
            <a:off x="1180869" y="3932861"/>
            <a:ext cx="299219" cy="290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9438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en-US" dirty="0"/>
              <a:t>元大籌碼資料庫 </a:t>
            </a:r>
            <a:r>
              <a:rPr lang="en-US" altLang="zh-TW" dirty="0"/>
              <a:t>– </a:t>
            </a:r>
            <a:r>
              <a:rPr lang="zh-TW" altLang="en-US" dirty="0"/>
              <a:t>適用版本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20</a:t>
            </a:fld>
            <a:endParaRPr lang="en-US" altLang="zh-TW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6068945-B69D-456B-913C-88E5F3E693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49558"/>
              </p:ext>
            </p:extLst>
          </p:nvPr>
        </p:nvGraphicFramePr>
        <p:xfrm>
          <a:off x="1079611" y="1448780"/>
          <a:ext cx="6984777" cy="3960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7015">
                  <a:extLst>
                    <a:ext uri="{9D8B030D-6E8A-4147-A177-3AD203B41FA5}">
                      <a16:colId xmlns:a16="http://schemas.microsoft.com/office/drawing/2014/main" val="2466842708"/>
                    </a:ext>
                  </a:extLst>
                </a:gridCol>
                <a:gridCol w="2133881">
                  <a:extLst>
                    <a:ext uri="{9D8B030D-6E8A-4147-A177-3AD203B41FA5}">
                      <a16:colId xmlns:a16="http://schemas.microsoft.com/office/drawing/2014/main" val="2171552753"/>
                    </a:ext>
                  </a:extLst>
                </a:gridCol>
                <a:gridCol w="2133881">
                  <a:extLst>
                    <a:ext uri="{9D8B030D-6E8A-4147-A177-3AD203B41FA5}">
                      <a16:colId xmlns:a16="http://schemas.microsoft.com/office/drawing/2014/main" val="1991540321"/>
                    </a:ext>
                  </a:extLst>
                </a:gridCol>
              </a:tblGrid>
              <a:tr h="9670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Multi Charts</a:t>
                      </a:r>
                      <a:br>
                        <a:rPr 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專業版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Multi Charts</a:t>
                      </a:r>
                      <a:br>
                        <a:rPr 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券商版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514104"/>
                  </a:ext>
                </a:extLst>
              </a:tr>
              <a:tr h="14966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Power Language</a:t>
                      </a:r>
                      <a:br>
                        <a:rPr 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籌碼函數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✓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7878055"/>
                  </a:ext>
                </a:extLst>
              </a:tr>
              <a:tr h="14966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ASCII Map</a:t>
                      </a:r>
                      <a:br>
                        <a:rPr 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20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每日自動更新資料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✓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✓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1701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853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en-US" dirty="0"/>
              <a:t>元大籌碼資料庫</a:t>
            </a:r>
            <a:r>
              <a:rPr lang="en-US" altLang="zh-TW" dirty="0"/>
              <a:t> – </a:t>
            </a:r>
            <a:r>
              <a:rPr lang="zh-TW" altLang="en-US" dirty="0"/>
              <a:t>安裝檔案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/>
          <a:lstStyle/>
          <a:p>
            <a:r>
              <a:rPr lang="zh-TW" altLang="en-US" sz="2800" dirty="0"/>
              <a:t>解壓縮檔案</a:t>
            </a:r>
            <a:endParaRPr lang="en-US" altLang="zh-TW" sz="2800" dirty="0"/>
          </a:p>
          <a:p>
            <a:pPr lvl="1"/>
            <a:r>
              <a:rPr lang="en-US" altLang="zh-TW" sz="2000" dirty="0"/>
              <a:t>YTFDataELF.zip</a:t>
            </a:r>
          </a:p>
          <a:p>
            <a:endParaRPr lang="en-US" altLang="zh-TW" sz="1800" dirty="0"/>
          </a:p>
          <a:p>
            <a:r>
              <a:rPr lang="zh-TW" altLang="en-US" sz="2800" dirty="0"/>
              <a:t>將解壓縮後的</a:t>
            </a:r>
            <a:br>
              <a:rPr lang="en-US" altLang="zh-TW" sz="2800" dirty="0"/>
            </a:br>
            <a:r>
              <a:rPr lang="en-US" altLang="zh-TW" sz="2800" dirty="0" err="1"/>
              <a:t>YTFDataELF</a:t>
            </a:r>
            <a:br>
              <a:rPr lang="en-US" altLang="zh-TW" sz="2800" dirty="0"/>
            </a:br>
            <a:r>
              <a:rPr lang="zh-TW" altLang="en-US" sz="2800" dirty="0"/>
              <a:t>資料夾放在 </a:t>
            </a:r>
            <a:r>
              <a:rPr lang="en-US" altLang="zh-TW" sz="2800" dirty="0"/>
              <a:t>C:\</a:t>
            </a:r>
            <a:endParaRPr lang="en-US" altLang="zh-TW" dirty="0"/>
          </a:p>
          <a:p>
            <a:pPr lvl="1"/>
            <a:endParaRPr lang="en-US" altLang="zh-TW" dirty="0"/>
          </a:p>
          <a:p>
            <a:endParaRPr lang="en-US" altLang="zh-TW" sz="1200" dirty="0"/>
          </a:p>
          <a:p>
            <a:endParaRPr lang="en-US" altLang="zh-TW" sz="1200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55FD8E2B-7F30-49D7-B66C-3E487B33D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130" y="1294059"/>
            <a:ext cx="5287281" cy="368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3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元大籌碼資料庫使用說明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  <p:sp>
        <p:nvSpPr>
          <p:cNvPr id="4" name="副標題 3">
            <a:extLst>
              <a:ext uri="{FF2B5EF4-FFF2-40B4-BE49-F238E27FC236}">
                <a16:creationId xmlns:a16="http://schemas.microsoft.com/office/drawing/2014/main" id="{3109DBC5-E013-484D-803A-1E10473A80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設定每日自動更新商品</a:t>
            </a:r>
          </a:p>
        </p:txBody>
      </p:sp>
    </p:spTree>
    <p:extLst>
      <p:ext uri="{BB962C8B-B14F-4D97-AF65-F5344CB8AC3E}">
        <p14:creationId xmlns:p14="http://schemas.microsoft.com/office/powerpoint/2010/main" val="399289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7">
            <a:extLst>
              <a:ext uri="{FF2B5EF4-FFF2-40B4-BE49-F238E27FC236}">
                <a16:creationId xmlns:a16="http://schemas.microsoft.com/office/drawing/2014/main" id="{7E9BDDEF-5DB4-4F38-9FC2-8C8BB2773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4525963"/>
          </a:xfrm>
        </p:spPr>
        <p:txBody>
          <a:bodyPr/>
          <a:lstStyle/>
          <a:p>
            <a:r>
              <a:rPr lang="zh-TW" altLang="en-US" dirty="0"/>
              <a:t>執行 </a:t>
            </a:r>
            <a:r>
              <a:rPr lang="en-US" altLang="zh-TW" dirty="0"/>
              <a:t>YTFDataELF.exe</a:t>
            </a:r>
            <a:endParaRPr lang="en-US" altLang="zh-TW" sz="16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F50B8A8-DAA7-457E-9D7D-4A2A6D3D7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900677"/>
            <a:ext cx="5895975" cy="313372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en-US" dirty="0"/>
              <a:t>元大籌碼資料庫</a:t>
            </a:r>
            <a:r>
              <a:rPr lang="en-US" altLang="zh-TW" dirty="0"/>
              <a:t> – </a:t>
            </a:r>
            <a:r>
              <a:rPr lang="zh-TW" altLang="en-US" dirty="0"/>
              <a:t>設定每日更新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7D7B72F-5887-4F4D-B3F1-31EF2C0ED771}"/>
              </a:ext>
            </a:extLst>
          </p:cNvPr>
          <p:cNvSpPr/>
          <p:nvPr/>
        </p:nvSpPr>
        <p:spPr>
          <a:xfrm>
            <a:off x="1010388" y="4459804"/>
            <a:ext cx="1182621" cy="2129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236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012" y="1957387"/>
            <a:ext cx="4371975" cy="294322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en-US" dirty="0"/>
              <a:t>元大籌碼資料庫</a:t>
            </a:r>
            <a:r>
              <a:rPr lang="en-US" altLang="zh-TW" dirty="0"/>
              <a:t> – </a:t>
            </a:r>
            <a:r>
              <a:rPr lang="zh-TW" altLang="en-US" dirty="0"/>
              <a:t>設定每日更新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5" name="內容版面配置區 7">
            <a:extLst>
              <a:ext uri="{FF2B5EF4-FFF2-40B4-BE49-F238E27FC236}">
                <a16:creationId xmlns:a16="http://schemas.microsoft.com/office/drawing/2014/main" id="{7E9BDDEF-5DB4-4F38-9FC2-8C8BB2773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4525963"/>
          </a:xfrm>
        </p:spPr>
        <p:txBody>
          <a:bodyPr/>
          <a:lstStyle/>
          <a:p>
            <a:r>
              <a:rPr lang="zh-TW" altLang="en-US" dirty="0"/>
              <a:t>登入帳號密碼</a:t>
            </a:r>
            <a:endParaRPr lang="en-US" altLang="zh-TW" sz="1600" dirty="0"/>
          </a:p>
        </p:txBody>
      </p:sp>
    </p:spTree>
    <p:extLst>
      <p:ext uri="{BB962C8B-B14F-4D97-AF65-F5344CB8AC3E}">
        <p14:creationId xmlns:p14="http://schemas.microsoft.com/office/powerpoint/2010/main" val="15644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96F32562-E3D1-44FD-910F-37D4DC76F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68" y="931841"/>
            <a:ext cx="8683389" cy="5161455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en-US" dirty="0"/>
              <a:t>元大籌碼資料庫</a:t>
            </a:r>
            <a:r>
              <a:rPr lang="en-US" altLang="zh-TW" dirty="0"/>
              <a:t> – </a:t>
            </a:r>
            <a:r>
              <a:rPr lang="zh-TW" altLang="en-US" dirty="0"/>
              <a:t>設定每日更新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EF5483D-8D11-4C2C-BDD0-689645DA6D52}"/>
              </a:ext>
            </a:extLst>
          </p:cNvPr>
          <p:cNvSpPr/>
          <p:nvPr/>
        </p:nvSpPr>
        <p:spPr>
          <a:xfrm>
            <a:off x="1292481" y="1604075"/>
            <a:ext cx="903256" cy="1162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26BEE71-4A9E-4757-8268-B6985551DDF6}"/>
              </a:ext>
            </a:extLst>
          </p:cNvPr>
          <p:cNvSpPr/>
          <p:nvPr/>
        </p:nvSpPr>
        <p:spPr>
          <a:xfrm>
            <a:off x="2254511" y="1604075"/>
            <a:ext cx="1387591" cy="1162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5507DB7-E339-4441-90F4-58E489C7672B}"/>
              </a:ext>
            </a:extLst>
          </p:cNvPr>
          <p:cNvSpPr/>
          <p:nvPr/>
        </p:nvSpPr>
        <p:spPr>
          <a:xfrm>
            <a:off x="3674571" y="1604075"/>
            <a:ext cx="1257469" cy="1162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05E03B7-21DB-4A81-A4FF-8432557071C6}"/>
              </a:ext>
            </a:extLst>
          </p:cNvPr>
          <p:cNvSpPr/>
          <p:nvPr/>
        </p:nvSpPr>
        <p:spPr>
          <a:xfrm>
            <a:off x="5054185" y="1588576"/>
            <a:ext cx="494208" cy="2867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D33BC3-C6E6-4CD2-926F-DCB11E709AD6}"/>
              </a:ext>
            </a:extLst>
          </p:cNvPr>
          <p:cNvSpPr/>
          <p:nvPr/>
        </p:nvSpPr>
        <p:spPr>
          <a:xfrm>
            <a:off x="5052446" y="2059804"/>
            <a:ext cx="495947" cy="2804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FEE5F9E2-8894-4BE9-AE8D-D50D788AD15C}"/>
              </a:ext>
            </a:extLst>
          </p:cNvPr>
          <p:cNvSpPr txBox="1"/>
          <p:nvPr/>
        </p:nvSpPr>
        <p:spPr>
          <a:xfrm>
            <a:off x="1187624" y="3016111"/>
            <a:ext cx="7617452" cy="32932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點選項目，加入每日更新清單。</a:t>
            </a:r>
            <a:b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例如：</a:t>
            </a:r>
            <a:b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選擇商品：台指期的外資未平倉口數淨額</a:t>
            </a:r>
            <a:b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輸出名稱：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FINI</a:t>
            </a:r>
            <a:b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每日收盤下午會陸續自動更新資料，下載到</a:t>
            </a:r>
            <a:b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C:\YTFDataELF\ASCII\  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（供自動更新資料用）</a:t>
            </a:r>
            <a:b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C:\YTFDataELF\dg\       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（供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Power Language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使用）</a:t>
            </a:r>
            <a:b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Multi Charts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Quote Manager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Symbol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也是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FINI</a:t>
            </a:r>
            <a:b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可以透過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dg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函數在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Power Language </a:t>
            </a:r>
            <a:r>
              <a:rPr lang="en-US" altLang="zh-TW" sz="16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Editer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引用資料</a:t>
            </a:r>
            <a:b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也可以透過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Quote Manager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「對應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ASCII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」功能，每日自動更新資料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只要開啟籌碼資料庫主程式，每天下午三點之後會自動更新籌碼資料。</a:t>
            </a:r>
            <a:endParaRPr lang="en-US" altLang="zh-TW" sz="1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733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元大籌碼資料庫使用說明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  <p:sp>
        <p:nvSpPr>
          <p:cNvPr id="4" name="副標題 3">
            <a:extLst>
              <a:ext uri="{FF2B5EF4-FFF2-40B4-BE49-F238E27FC236}">
                <a16:creationId xmlns:a16="http://schemas.microsoft.com/office/drawing/2014/main" id="{3109DBC5-E013-484D-803A-1E10473A80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Power Language Editor</a:t>
            </a:r>
            <a:br>
              <a:rPr lang="en-US" altLang="zh-TW" dirty="0"/>
            </a:br>
            <a:r>
              <a:rPr lang="zh-TW" altLang="en-US" dirty="0"/>
              <a:t>編寫指標訊號</a:t>
            </a:r>
          </a:p>
        </p:txBody>
      </p:sp>
    </p:spTree>
    <p:extLst>
      <p:ext uri="{BB962C8B-B14F-4D97-AF65-F5344CB8AC3E}">
        <p14:creationId xmlns:p14="http://schemas.microsoft.com/office/powerpoint/2010/main" val="2554736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7A54ED74-95F6-4792-87A3-19C1DD884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377" y="1245605"/>
            <a:ext cx="6874975" cy="503827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en-US" dirty="0"/>
              <a:t>元大籌碼資料庫 </a:t>
            </a:r>
            <a:r>
              <a:rPr lang="en-US" altLang="zh-TW" dirty="0"/>
              <a:t>– </a:t>
            </a:r>
            <a:r>
              <a:rPr lang="zh-TW" altLang="en-US" dirty="0"/>
              <a:t>匯入指標函數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DF5FA-1C3F-47DE-8569-CA18FB1B9FA8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8C646DE-B067-4CAA-8792-93BD4AE6D9F3}"/>
              </a:ext>
            </a:extLst>
          </p:cNvPr>
          <p:cNvSpPr/>
          <p:nvPr/>
        </p:nvSpPr>
        <p:spPr>
          <a:xfrm>
            <a:off x="2335493" y="2204865"/>
            <a:ext cx="1771557" cy="3833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6C5AA49F-87E0-4658-BB26-123C944FD093}"/>
              </a:ext>
            </a:extLst>
          </p:cNvPr>
          <p:cNvCxnSpPr>
            <a:cxnSpLocks/>
          </p:cNvCxnSpPr>
          <p:nvPr/>
        </p:nvCxnSpPr>
        <p:spPr>
          <a:xfrm flipV="1">
            <a:off x="3779912" y="2588217"/>
            <a:ext cx="0" cy="10282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D933A392-0C5D-4947-A4A8-1D8300027571}"/>
              </a:ext>
            </a:extLst>
          </p:cNvPr>
          <p:cNvSpPr txBox="1"/>
          <p:nvPr/>
        </p:nvSpPr>
        <p:spPr>
          <a:xfrm>
            <a:off x="1043608" y="3527717"/>
            <a:ext cx="6105901" cy="25237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相關的指標函數檔案在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C:\YTFDataELF\Setup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資料夾內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連點兩下滑鼠，匯入</a:t>
            </a:r>
            <a:r>
              <a:rPr lang="en-US" altLang="zh-TW" sz="16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MultiCharts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指標、函數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YTFDataELF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提供抓資料的函數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dg</a:t>
            </a:r>
          </a:p>
          <a:p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YTFDataELF_Indicator_Example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外資台指期未平倉淨額指標範例</a:t>
            </a:r>
            <a:b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dg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抓入資料繪製線圖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YTFDataELF_QM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Quote Manager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的外資期貨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未平倉淨額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Symbol 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設定檔（代號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FINI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7355537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Arial"/>
        <a:ea typeface="新細明體"/>
        <a:cs typeface="新細明體"/>
      </a:majorFont>
      <a:minorFont>
        <a:latin typeface="Arial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19815</TotalTime>
  <Words>361</Words>
  <Application>Microsoft Office PowerPoint</Application>
  <PresentationFormat>如螢幕大小 (4:3)</PresentationFormat>
  <Paragraphs>86</Paragraphs>
  <Slides>20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4" baseType="lpstr">
      <vt:lpstr>微軟正黑體</vt:lpstr>
      <vt:lpstr>Arial</vt:lpstr>
      <vt:lpstr>Consolas</vt:lpstr>
      <vt:lpstr>預設簡報設計</vt:lpstr>
      <vt:lpstr>元大籌碼資料庫使用說明</vt:lpstr>
      <vt:lpstr>元大籌碼資料庫 – 下載檔案</vt:lpstr>
      <vt:lpstr>元大籌碼資料庫 – 安裝檔案</vt:lpstr>
      <vt:lpstr>元大籌碼資料庫使用說明</vt:lpstr>
      <vt:lpstr>元大籌碼資料庫 – 設定每日更新</vt:lpstr>
      <vt:lpstr>元大籌碼資料庫 – 設定每日更新</vt:lpstr>
      <vt:lpstr>元大籌碼資料庫 – 設定每日更新</vt:lpstr>
      <vt:lpstr>元大籌碼資料庫使用說明</vt:lpstr>
      <vt:lpstr>元大籌碼資料庫 – 匯入指標函數</vt:lpstr>
      <vt:lpstr>元大籌碼資料庫 – 匯入指標函數</vt:lpstr>
      <vt:lpstr>元大籌碼資料庫 – 函數使用說明</vt:lpstr>
      <vt:lpstr>元大籌碼資料庫 – 指標使用說明</vt:lpstr>
      <vt:lpstr>元大籌碼資料庫使用說明</vt:lpstr>
      <vt:lpstr>元大籌碼資料庫 – 自動更新資料</vt:lpstr>
      <vt:lpstr>元大籌碼資料庫 – 自動更新資料</vt:lpstr>
      <vt:lpstr>元大籌碼資料庫 – 自動匯入資料</vt:lpstr>
      <vt:lpstr>元大籌碼資料庫 – 自動匯入資料</vt:lpstr>
      <vt:lpstr>元大籌碼資料庫 – 自動匯入資料</vt:lpstr>
      <vt:lpstr>元大籌碼資料庫 – 自動更新資料</vt:lpstr>
      <vt:lpstr>元大籌碼資料庫 – 適用版本</vt:lpstr>
    </vt:vector>
  </TitlesOfParts>
  <Company>Yuanta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何佳蓉 Kelly.Ho (Yuanta)</dc:creator>
  <cp:lastModifiedBy>neversea ri</cp:lastModifiedBy>
  <cp:revision>2278</cp:revision>
  <cp:lastPrinted>2016-08-26T06:36:36Z</cp:lastPrinted>
  <dcterms:created xsi:type="dcterms:W3CDTF">2007-08-11T04:48:06Z</dcterms:created>
  <dcterms:modified xsi:type="dcterms:W3CDTF">2019-12-19T00:18:44Z</dcterms:modified>
</cp:coreProperties>
</file>